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3"/>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276" r:id="rId16"/>
    <p:sldId id="309" r:id="rId17"/>
    <p:sldId id="277" r:id="rId18"/>
    <p:sldId id="297" r:id="rId19"/>
    <p:sldId id="298" r:id="rId20"/>
    <p:sldId id="299" r:id="rId21"/>
    <p:sldId id="301" r:id="rId22"/>
    <p:sldId id="310" r:id="rId23"/>
    <p:sldId id="303" r:id="rId24"/>
    <p:sldId id="304" r:id="rId25"/>
    <p:sldId id="305" r:id="rId26"/>
    <p:sldId id="302" r:id="rId27"/>
    <p:sldId id="272" r:id="rId28"/>
    <p:sldId id="300" r:id="rId29"/>
    <p:sldId id="306" r:id="rId30"/>
    <p:sldId id="307" r:id="rId31"/>
    <p:sldId id="294" r:id="rId32"/>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D7D31"/>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7" autoAdjust="0"/>
    <p:restoredTop sz="86180" autoAdjust="0"/>
  </p:normalViewPr>
  <p:slideViewPr>
    <p:cSldViewPr snapToGrid="0">
      <p:cViewPr varScale="1">
        <p:scale>
          <a:sx n="48" d="100"/>
          <a:sy n="48" d="100"/>
        </p:scale>
        <p:origin x="2544" y="54"/>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10/5/2021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16160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257625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189447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248213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33</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34</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10/5/2021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728178"/>
          </a:xfrm>
        </p:spPr>
        <p:txBody>
          <a:bodyPr>
            <a:noAutofit/>
          </a:bodyPr>
          <a:lstStyle/>
          <a:p>
            <a:pPr marL="0" indent="0" algn="just">
              <a:lnSpc>
                <a:spcPct val="150000"/>
              </a:lnSpc>
              <a:spcBef>
                <a:spcPts val="0"/>
              </a:spcBef>
              <a:buNone/>
            </a:pP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Con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lực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tiềm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ẩn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biết</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thôi</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thúc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từ</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sâu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thẳm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nghĩa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thúc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đẩy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thật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mạnh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mẽ</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dẫn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thỏa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đam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mê</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331694"/>
          </a:xfrm>
          <a:prstGeom prst="rect">
            <a:avLst/>
          </a:prstGeom>
          <a:noFill/>
        </p:spPr>
        <p:txBody>
          <a:bodyPr wrap="square" rtlCol="0">
            <a:spAutoFit/>
          </a:bodyPr>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hearth_desire_</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728453"/>
          </a:xfrm>
        </p:spPr>
        <p:txBody>
          <a:bodyPr>
            <a:noAutofit/>
          </a:bodyPr>
          <a:lstStyle/>
          <a:p>
            <a:pPr marL="0" indent="0" algn="just">
              <a:lnSpc>
                <a:spcPct val="150000"/>
              </a:lnSpc>
              <a:buNone/>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thể</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hiện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ên</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ngoài" của 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gì</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nghĩ</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đây</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chỉ</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giúp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khảo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đồng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4100806" y="2786351"/>
            <a:ext cx="2875499" cy="311688"/>
          </a:xfrm>
          <a:prstGeom prst="rect">
            <a:avLst/>
          </a:prstGeom>
        </p:spPr>
        <p:txBody>
          <a:bodyPr wrap="square">
            <a:spAutoFit/>
          </a:bodyPr>
          <a:lstStyle/>
          <a:p>
            <a:pPr algn="just">
              <a:lnSpc>
                <a:spcPct val="150000"/>
              </a:lnSpc>
              <a:spcAft>
                <a:spcPts val="1200"/>
              </a:spcAft>
            </a:pP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16" y="2827681"/>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p:spPr>
        <p:txBody>
          <a:bodyPr>
            <a:noAutofit/>
          </a:bodyPr>
          <a:lstStyle/>
          <a:p>
            <a:pPr marL="0" indent="0">
              <a:lnSpc>
                <a:spcPct val="150000"/>
              </a:lnSpc>
              <a:spcBef>
                <a:spcPts val="0"/>
              </a:spcBef>
              <a:buNone/>
            </a:pP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Đường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xảy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Lưu</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rằng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phụ</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vào</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b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không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kiểm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soát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nhưng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chủ</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331694"/>
          </a:xfrm>
          <a:prstGeom prst="rect">
            <a:avLst/>
          </a:prstGeom>
          <a:noFill/>
        </p:spPr>
        <p:txBody>
          <a:bodyPr wrap="square" rtlCol="0">
            <a:spAutoFit/>
          </a:bodyPr>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2044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A picture containing text&#10;&#10;Description automatically generated">
            <a:extLst>
              <a:ext uri="{FF2B5EF4-FFF2-40B4-BE49-F238E27FC236}">
                <a16:creationId xmlns:a16="http://schemas.microsoft.com/office/drawing/2014/main" id="{2AF778AC-0B48-4B7C-B2DA-01C83F56A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78490"/>
            <a:ext cx="7562850" cy="3025140"/>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929273"/>
            <a:ext cx="6936829" cy="917983"/>
          </a:xfrm>
        </p:spPr>
        <p:txBody>
          <a:bodyPr>
            <a:noAutofit/>
          </a:bodyPr>
          <a:lstStyle/>
          <a:p>
            <a:pPr marL="0" indent="0" algn="just">
              <a:lnSpc>
                <a:spcPct val="150000"/>
              </a:lnSpc>
              <a:buNone/>
            </a:pP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sống</a:t>
            </a: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đó</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lựa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chọn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môi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trường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học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hỏi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rèn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luyện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huy</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ưu</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điểm</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311688"/>
          </a:xfrm>
          <a:prstGeom prst="rect">
            <a:avLst/>
          </a:prstGeom>
          <a:noFill/>
        </p:spPr>
        <p:txBody>
          <a:bodyPr wrap="square" rtlCol="0">
            <a:spAutoFit/>
          </a:bodyPr>
          <a:lstStyle/>
          <a:p>
            <a:pPr>
              <a:lnSpc>
                <a:spcPct val="150000"/>
              </a:lnSpc>
            </a:pP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90623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84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341817" y="2468986"/>
            <a:ext cx="4771504" cy="565604"/>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{{miss_num_1}}</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{{miss_num_1_meaning}}</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27044" y="4269261"/>
            <a:ext cx="4957947" cy="819520"/>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{{miss_num_2}}</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{{miss_num_2_meaning}}</a:t>
            </a:r>
          </a:p>
          <a:p>
            <a:endParaRPr lang="en-US" sz="1100" dirty="0"/>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{{miss_num_3}}</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{{miss_num_3_meaning}}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{{miss_num_4}}</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{{miss_num_4_meaning}}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4783015" y="0"/>
            <a:ext cx="277983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r>
              <a:rPr lang="en-US" b="1" dirty="0" err="1">
                <a:latin typeface="Tahoma" panose="020B0604030504040204" pitchFamily="34" charset="0"/>
                <a:ea typeface="Tahoma" panose="020B0604030504040204" pitchFamily="34" charset="0"/>
                <a:cs typeface="Tahoma" panose="020B0604030504040204" pitchFamily="34" charset="0"/>
              </a:rPr>
              <a:t>miss_num</a:t>
            </a:r>
            <a:r>
              <a:rPr lang="en-US"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p:spPr>
      </p:pic>
      <p:sp>
        <p:nvSpPr>
          <p:cNvPr id="18" name="Oval 17">
            <a:extLst>
              <a:ext uri="{FF2B5EF4-FFF2-40B4-BE49-F238E27FC236}">
                <a16:creationId xmlns:a16="http://schemas.microsoft.com/office/drawing/2014/main" id="{D6CE14AE-FECF-4CC3-B359-BE020E295995}"/>
              </a:ext>
            </a:extLst>
          </p:cNvPr>
          <p:cNvSpPr/>
          <p:nvPr/>
        </p:nvSpPr>
        <p:spPr>
          <a:xfrm>
            <a:off x="2081369" y="6180527"/>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[{{py_num_1}}]</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[{{py_age_1}}]t</a:t>
            </a:r>
          </a:p>
        </p:txBody>
      </p:sp>
      <p:sp>
        <p:nvSpPr>
          <p:cNvPr id="46" name="Oval 45">
            <a:extLst>
              <a:ext uri="{FF2B5EF4-FFF2-40B4-BE49-F238E27FC236}">
                <a16:creationId xmlns:a16="http://schemas.microsoft.com/office/drawing/2014/main" id="{CD540F70-A6C7-4DBD-A2D0-A263ABD82258}"/>
              </a:ext>
            </a:extLst>
          </p:cNvPr>
          <p:cNvSpPr/>
          <p:nvPr/>
        </p:nvSpPr>
        <p:spPr>
          <a:xfrm>
            <a:off x="4520526" y="618052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[{{py_num_2}}]</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[{{py_age_2}}]t</a:t>
            </a:r>
          </a:p>
        </p:txBody>
      </p:sp>
      <p:sp>
        <p:nvSpPr>
          <p:cNvPr id="47" name="Oval 46">
            <a:extLst>
              <a:ext uri="{FF2B5EF4-FFF2-40B4-BE49-F238E27FC236}">
                <a16:creationId xmlns:a16="http://schemas.microsoft.com/office/drawing/2014/main" id="{DAAC9DB8-DF68-4478-A199-D59883B1A3E0}"/>
              </a:ext>
            </a:extLst>
          </p:cNvPr>
          <p:cNvSpPr/>
          <p:nvPr/>
        </p:nvSpPr>
        <p:spPr>
          <a:xfrm>
            <a:off x="3260217" y="415614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{{py_num_3}}</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[{{py_age_3}}]t</a:t>
            </a:r>
          </a:p>
        </p:txBody>
      </p:sp>
      <p:sp>
        <p:nvSpPr>
          <p:cNvPr id="48" name="Oval 47">
            <a:extLst>
              <a:ext uri="{FF2B5EF4-FFF2-40B4-BE49-F238E27FC236}">
                <a16:creationId xmlns:a16="http://schemas.microsoft.com/office/drawing/2014/main" id="{11FE2447-BCD4-4B67-96BD-74AED47F3BB8}"/>
              </a:ext>
            </a:extLst>
          </p:cNvPr>
          <p:cNvSpPr/>
          <p:nvPr/>
        </p:nvSpPr>
        <p:spPr>
          <a:xfrm>
            <a:off x="3336516" y="2397224"/>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[{{py_num_4}}]</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[{{py_age_4}}]t</a:t>
            </a: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43966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pic>
        <p:nvPicPr>
          <p:cNvPr id="4" name="Picture 3" descr="Logo&#10;&#10;Description automatically generated">
            <a:extLst>
              <a:ext uri="{FF2B5EF4-FFF2-40B4-BE49-F238E27FC236}">
                <a16:creationId xmlns:a16="http://schemas.microsoft.com/office/drawing/2014/main" id="{1D9FA2A6-2684-45D1-B7A6-DCB7CFCF8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30" y="2143188"/>
            <a:ext cx="7562850" cy="8545450"/>
          </a:xfrm>
          <a:prstGeom prst="rect">
            <a:avLst/>
          </a:prstGeom>
        </p:spPr>
      </p:pic>
      <p:sp>
        <p:nvSpPr>
          <p:cNvPr id="5" name="TextBox 4">
            <a:extLst>
              <a:ext uri="{FF2B5EF4-FFF2-40B4-BE49-F238E27FC236}">
                <a16:creationId xmlns:a16="http://schemas.microsoft.com/office/drawing/2014/main" id="{104CD15B-A5AB-4881-B6FA-01B89A51D6CA}"/>
              </a:ext>
            </a:extLst>
          </p:cNvPr>
          <p:cNvSpPr txBox="1"/>
          <p:nvPr/>
        </p:nvSpPr>
        <p:spPr>
          <a:xfrm>
            <a:off x="1118517" y="9025871"/>
            <a:ext cx="2662908" cy="858248"/>
          </a:xfrm>
          <a:prstGeom prst="rect">
            <a:avLst/>
          </a:prstGeom>
          <a:noFill/>
        </p:spPr>
        <p:txBody>
          <a:bodyPr wrap="none" rtlCol="0">
            <a:spAutoFit/>
          </a:bodyPr>
          <a:lstStyle/>
          <a:p>
            <a:pPr>
              <a:lnSpc>
                <a:spcPct val="130000"/>
              </a:lnSpc>
            </a:pPr>
            <a:r>
              <a:rPr lang="en-US" sz="2000" dirty="0" err="1">
                <a:solidFill>
                  <a:srgbClr val="FF6600"/>
                </a:solidFill>
                <a:latin typeface="Arial" panose="020B0604020202020204" pitchFamily="34" charset="0"/>
              </a:rPr>
              <a:t>Đỉnh</a:t>
            </a:r>
            <a:r>
              <a:rPr lang="en-US" sz="2000" dirty="0">
                <a:solidFill>
                  <a:srgbClr val="FF6600"/>
                </a:solidFill>
                <a:latin typeface="Arial" panose="020B0604020202020204" pitchFamily="34" charset="0"/>
              </a:rPr>
              <a:t> </a:t>
            </a:r>
            <a:r>
              <a:rPr lang="en-US" sz="2000" dirty="0" err="1">
                <a:solidFill>
                  <a:srgbClr val="FF6600"/>
                </a:solidFill>
                <a:latin typeface="Arial" panose="020B0604020202020204" pitchFamily="34" charset="0"/>
              </a:rPr>
              <a:t>số</a:t>
            </a:r>
            <a:r>
              <a:rPr lang="en-US" sz="2000" dirty="0">
                <a:solidFill>
                  <a:srgbClr val="FF6600"/>
                </a:solidFill>
                <a:latin typeface="Arial" panose="020B0604020202020204" pitchFamily="34" charset="0"/>
              </a:rPr>
              <a:t> </a:t>
            </a:r>
            <a:r>
              <a:rPr lang="en-US" sz="2000" b="0" i="0" dirty="0">
                <a:solidFill>
                  <a:srgbClr val="FF6600"/>
                </a:solidFill>
                <a:effectLst/>
                <a:latin typeface="Arial" panose="020B0604020202020204" pitchFamily="34" charset="0"/>
              </a:rPr>
              <a:t>{{py_num_1}}</a:t>
            </a:r>
          </a:p>
          <a:p>
            <a:pPr>
              <a:lnSpc>
                <a:spcPct val="130000"/>
              </a:lnSpc>
            </a:pPr>
            <a:r>
              <a:rPr lang="en-US" sz="2000" b="0" i="0" dirty="0">
                <a:solidFill>
                  <a:srgbClr val="000000"/>
                </a:solidFill>
                <a:effectLst/>
                <a:latin typeface="Arial" panose="020B0604020202020204" pitchFamily="34" charset="0"/>
              </a:rPr>
              <a:t>{{py_age_1}} </a:t>
            </a:r>
            <a:r>
              <a:rPr lang="en-US" sz="2000" b="0" i="0" dirty="0" err="1">
                <a:solidFill>
                  <a:srgbClr val="000000"/>
                </a:solidFill>
                <a:effectLst/>
                <a:latin typeface="Arial" panose="020B0604020202020204" pitchFamily="34" charset="0"/>
              </a:rPr>
              <a:t>tuổi</a:t>
            </a:r>
            <a:endParaRPr lang="en-US" sz="2000" dirty="0"/>
          </a:p>
        </p:txBody>
      </p:sp>
      <p:sp>
        <p:nvSpPr>
          <p:cNvPr id="6" name="TextBox 5">
            <a:extLst>
              <a:ext uri="{FF2B5EF4-FFF2-40B4-BE49-F238E27FC236}">
                <a16:creationId xmlns:a16="http://schemas.microsoft.com/office/drawing/2014/main" id="{CB6B9969-A0E9-462B-89DF-8EF93613F1D6}"/>
              </a:ext>
            </a:extLst>
          </p:cNvPr>
          <p:cNvSpPr txBox="1"/>
          <p:nvPr/>
        </p:nvSpPr>
        <p:spPr>
          <a:xfrm>
            <a:off x="2449971" y="7017026"/>
            <a:ext cx="2416046" cy="781624"/>
          </a:xfrm>
          <a:prstGeom prst="rect">
            <a:avLst/>
          </a:prstGeom>
          <a:noFill/>
        </p:spPr>
        <p:txBody>
          <a:bodyPr wrap="none" rtlCol="0">
            <a:spAutoFit/>
          </a:bodyPr>
          <a:lstStyle/>
          <a:p>
            <a:pPr>
              <a:lnSpc>
                <a:spcPct val="130000"/>
              </a:lnSpc>
            </a:pPr>
            <a:r>
              <a:rPr lang="en-US" dirty="0" err="1">
                <a:solidFill>
                  <a:srgbClr val="FF6600"/>
                </a:solidFill>
                <a:latin typeface="Arial" panose="020B0604020202020204" pitchFamily="34" charset="0"/>
              </a:rPr>
              <a:t>Đỉnh</a:t>
            </a:r>
            <a:r>
              <a:rPr lang="en-US" dirty="0">
                <a:solidFill>
                  <a:srgbClr val="FF6600"/>
                </a:solidFill>
                <a:latin typeface="Arial" panose="020B0604020202020204" pitchFamily="34" charset="0"/>
              </a:rPr>
              <a:t> </a:t>
            </a:r>
            <a:r>
              <a:rPr lang="en-US" dirty="0" err="1">
                <a:solidFill>
                  <a:srgbClr val="FF6600"/>
                </a:solidFill>
                <a:latin typeface="Arial" panose="020B0604020202020204" pitchFamily="34" charset="0"/>
              </a:rPr>
              <a:t>số</a:t>
            </a:r>
            <a:r>
              <a:rPr lang="en-US" dirty="0">
                <a:solidFill>
                  <a:srgbClr val="FF6600"/>
                </a:solidFill>
                <a:latin typeface="Arial" panose="020B0604020202020204" pitchFamily="34" charset="0"/>
              </a:rPr>
              <a:t> </a:t>
            </a:r>
            <a:r>
              <a:rPr lang="en-US" b="0" i="0" dirty="0">
                <a:solidFill>
                  <a:srgbClr val="FF6600"/>
                </a:solidFill>
                <a:effectLst/>
                <a:latin typeface="Arial" panose="020B0604020202020204" pitchFamily="34" charset="0"/>
              </a:rPr>
              <a:t>{{py_num_2}}</a:t>
            </a:r>
          </a:p>
          <a:p>
            <a:pPr>
              <a:lnSpc>
                <a:spcPct val="130000"/>
              </a:lnSpc>
            </a:pPr>
            <a:r>
              <a:rPr lang="en-US" b="0" i="0" dirty="0">
                <a:solidFill>
                  <a:srgbClr val="000000"/>
                </a:solidFill>
                <a:effectLst/>
                <a:latin typeface="Arial" panose="020B0604020202020204" pitchFamily="34" charset="0"/>
              </a:rPr>
              <a:t>{{py_age_2}} </a:t>
            </a:r>
            <a:r>
              <a:rPr lang="en-US" b="0" i="0" dirty="0" err="1">
                <a:solidFill>
                  <a:srgbClr val="000000"/>
                </a:solidFill>
                <a:effectLst/>
                <a:latin typeface="Arial" panose="020B0604020202020204" pitchFamily="34" charset="0"/>
              </a:rPr>
              <a:t>tuổi</a:t>
            </a:r>
            <a:endParaRPr lang="en-US" dirty="0"/>
          </a:p>
        </p:txBody>
      </p:sp>
      <p:sp>
        <p:nvSpPr>
          <p:cNvPr id="7" name="TextBox 6">
            <a:extLst>
              <a:ext uri="{FF2B5EF4-FFF2-40B4-BE49-F238E27FC236}">
                <a16:creationId xmlns:a16="http://schemas.microsoft.com/office/drawing/2014/main" id="{786809C7-AF98-4D76-93B9-DEAA5C986EAC}"/>
              </a:ext>
            </a:extLst>
          </p:cNvPr>
          <p:cNvSpPr txBox="1"/>
          <p:nvPr/>
        </p:nvSpPr>
        <p:spPr>
          <a:xfrm>
            <a:off x="3642279" y="4835910"/>
            <a:ext cx="2108269" cy="781624"/>
          </a:xfrm>
          <a:prstGeom prst="rect">
            <a:avLst/>
          </a:prstGeom>
          <a:noFill/>
        </p:spPr>
        <p:txBody>
          <a:bodyPr wrap="none" rtlCol="0">
            <a:spAutoFit/>
          </a:bodyPr>
          <a:lstStyle/>
          <a:p>
            <a:pPr>
              <a:lnSpc>
                <a:spcPct val="130000"/>
              </a:lnSpc>
            </a:pPr>
            <a:r>
              <a:rPr lang="en-US" dirty="0" err="1">
                <a:solidFill>
                  <a:srgbClr val="FF6600"/>
                </a:solidFill>
                <a:latin typeface="Arial" panose="020B0604020202020204" pitchFamily="34" charset="0"/>
              </a:rPr>
              <a:t>Đỉnh</a:t>
            </a:r>
            <a:r>
              <a:rPr lang="en-US" dirty="0">
                <a:solidFill>
                  <a:srgbClr val="FF6600"/>
                </a:solidFill>
                <a:latin typeface="Arial" panose="020B0604020202020204" pitchFamily="34" charset="0"/>
              </a:rPr>
              <a:t> </a:t>
            </a:r>
            <a:r>
              <a:rPr lang="en-US" b="0" i="0" dirty="0">
                <a:solidFill>
                  <a:srgbClr val="FF6600"/>
                </a:solidFill>
                <a:effectLst/>
                <a:latin typeface="Arial" panose="020B0604020202020204" pitchFamily="34" charset="0"/>
              </a:rPr>
              <a:t>{{py_num_3}}</a:t>
            </a:r>
          </a:p>
          <a:p>
            <a:pPr>
              <a:lnSpc>
                <a:spcPct val="130000"/>
              </a:lnSpc>
            </a:pPr>
            <a:r>
              <a:rPr lang="en-US" b="0" i="0" dirty="0">
                <a:solidFill>
                  <a:srgbClr val="000000"/>
                </a:solidFill>
                <a:effectLst/>
                <a:latin typeface="Arial" panose="020B0604020202020204" pitchFamily="34" charset="0"/>
              </a:rPr>
              <a:t>{{py_age_3}}</a:t>
            </a:r>
            <a:endParaRPr lang="en-US" dirty="0"/>
          </a:p>
        </p:txBody>
      </p:sp>
      <p:sp>
        <p:nvSpPr>
          <p:cNvPr id="8" name="TextBox 7">
            <a:extLst>
              <a:ext uri="{FF2B5EF4-FFF2-40B4-BE49-F238E27FC236}">
                <a16:creationId xmlns:a16="http://schemas.microsoft.com/office/drawing/2014/main" id="{FB73976B-A935-4CCB-8A4D-A41870191B8C}"/>
              </a:ext>
            </a:extLst>
          </p:cNvPr>
          <p:cNvSpPr txBox="1"/>
          <p:nvPr/>
        </p:nvSpPr>
        <p:spPr>
          <a:xfrm>
            <a:off x="3975652" y="2741581"/>
            <a:ext cx="2063385" cy="781624"/>
          </a:xfrm>
          <a:prstGeom prst="rect">
            <a:avLst/>
          </a:prstGeom>
          <a:noFill/>
        </p:spPr>
        <p:txBody>
          <a:bodyPr wrap="none" rtlCol="0">
            <a:spAutoFit/>
          </a:bodyPr>
          <a:lstStyle/>
          <a:p>
            <a:pPr>
              <a:lnSpc>
                <a:spcPct val="130000"/>
              </a:lnSpc>
            </a:pPr>
            <a:r>
              <a:rPr lang="en-US" dirty="0" err="1">
                <a:solidFill>
                  <a:srgbClr val="FF6600"/>
                </a:solidFill>
              </a:rPr>
              <a:t>Đỉnh</a:t>
            </a:r>
            <a:r>
              <a:rPr lang="en-US" dirty="0">
                <a:solidFill>
                  <a:srgbClr val="FF6600"/>
                </a:solidFill>
              </a:rPr>
              <a:t> </a:t>
            </a:r>
            <a:r>
              <a:rPr lang="en-US" b="0" i="0" dirty="0">
                <a:solidFill>
                  <a:srgbClr val="FF6600"/>
                </a:solidFill>
                <a:effectLst/>
                <a:latin typeface="Arial" panose="020B0604020202020204" pitchFamily="34" charset="0"/>
              </a:rPr>
              <a:t>{{py_num_4}}</a:t>
            </a:r>
          </a:p>
          <a:p>
            <a:pPr>
              <a:lnSpc>
                <a:spcPct val="130000"/>
              </a:lnSpc>
            </a:pPr>
            <a:r>
              <a:rPr lang="en-US" b="0" i="0" dirty="0">
                <a:solidFill>
                  <a:srgbClr val="000000"/>
                </a:solidFill>
                <a:effectLst/>
                <a:latin typeface="Arial" panose="020B0604020202020204" pitchFamily="34" charset="0"/>
              </a:rPr>
              <a:t>{{py_age_4}} </a:t>
            </a:r>
            <a:r>
              <a:rPr lang="en-US" b="0" i="0" dirty="0" err="1">
                <a:solidFill>
                  <a:srgbClr val="000000"/>
                </a:solidFill>
                <a:effectLst/>
                <a:latin typeface="Arial" panose="020B0604020202020204" pitchFamily="34" charset="0"/>
              </a:rPr>
              <a:t>tuổi</a:t>
            </a:r>
            <a:endParaRPr lang="en-US" dirty="0"/>
          </a:p>
        </p:txBody>
      </p:sp>
    </p:spTree>
    <p:extLst>
      <p:ext uri="{BB962C8B-B14F-4D97-AF65-F5344CB8AC3E}">
        <p14:creationId xmlns:p14="http://schemas.microsoft.com/office/powerpoint/2010/main" val="311950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{{py_</a:t>
            </a:r>
            <a:r>
              <a:rPr lang="en-US" sz="1100" dirty="0">
                <a:solidFill>
                  <a:srgbClr val="000000"/>
                </a:solidFill>
                <a:latin typeface="Tahoma" panose="020B0604030504040204" pitchFamily="34" charset="0"/>
              </a:rPr>
              <a:t>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C5040A0-5BED-45D9-B04E-3225B5A9E61B}"/>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Tree>
    <p:extLst>
      <p:ext uri="{BB962C8B-B14F-4D97-AF65-F5344CB8AC3E}">
        <p14:creationId xmlns:p14="http://schemas.microsoft.com/office/powerpoint/2010/main" val="252911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C4042F1-77CA-4B4D-A753-CBAF4F814772}"/>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{{py_num_2}}</a:t>
            </a:r>
          </a:p>
        </p:txBody>
      </p:sp>
    </p:spTree>
    <p:extLst>
      <p:ext uri="{BB962C8B-B14F-4D97-AF65-F5344CB8AC3E}">
        <p14:creationId xmlns:p14="http://schemas.microsoft.com/office/powerpoint/2010/main" val="309515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7266A7CB-A350-44AD-817E-F5B78E818402}"/>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spTree>
    <p:extLst>
      <p:ext uri="{BB962C8B-B14F-4D97-AF65-F5344CB8AC3E}">
        <p14:creationId xmlns:p14="http://schemas.microsoft.com/office/powerpoint/2010/main" val="331497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4160337-A52E-41D5-96EB-96C969CB2C76}"/>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{{py_num_4}}</a:t>
            </a:r>
          </a:p>
        </p:txBody>
      </p:sp>
    </p:spTree>
    <p:extLst>
      <p:ext uri="{BB962C8B-B14F-4D97-AF65-F5344CB8AC3E}">
        <p14:creationId xmlns:p14="http://schemas.microsoft.com/office/powerpoint/2010/main" val="328638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a:ln w="19050">
            <a:noFill/>
          </a:ln>
        </p:spPr>
      </p:pic>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grpSp>
        <p:nvGrpSpPr>
          <p:cNvPr id="10" name="Group 9">
            <a:extLst>
              <a:ext uri="{FF2B5EF4-FFF2-40B4-BE49-F238E27FC236}">
                <a16:creationId xmlns:a16="http://schemas.microsoft.com/office/drawing/2014/main" id="{2EA07997-98F8-4955-9024-A0BAF85B0B46}"/>
              </a:ext>
            </a:extLst>
          </p:cNvPr>
          <p:cNvGrpSpPr/>
          <p:nvPr/>
        </p:nvGrpSpPr>
        <p:grpSpPr>
          <a:xfrm>
            <a:off x="3215726" y="2409957"/>
            <a:ext cx="1275345" cy="1284967"/>
            <a:chOff x="1860410" y="2230974"/>
            <a:chExt cx="3842029" cy="3842029"/>
          </a:xfrm>
        </p:grpSpPr>
        <p:sp>
          <p:nvSpPr>
            <p:cNvPr id="11" name="Oval 10">
              <a:extLst>
                <a:ext uri="{FF2B5EF4-FFF2-40B4-BE49-F238E27FC236}">
                  <a16:creationId xmlns:a16="http://schemas.microsoft.com/office/drawing/2014/main" id="{CCAB61E3-4418-44E8-9DD2-149B700B5E0A}"/>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B062E7-C70B-4D5C-83E1-98FA6DDCE1BA}"/>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88F2C0E-A43D-42F3-A64E-C3EF9679B130}"/>
              </a:ext>
            </a:extLst>
          </p:cNvPr>
          <p:cNvGrpSpPr/>
          <p:nvPr/>
        </p:nvGrpSpPr>
        <p:grpSpPr>
          <a:xfrm>
            <a:off x="1996883" y="6213302"/>
            <a:ext cx="1284968" cy="1270193"/>
            <a:chOff x="3359010" y="186274"/>
            <a:chExt cx="3842029" cy="3842029"/>
          </a:xfrm>
        </p:grpSpPr>
        <p:sp>
          <p:nvSpPr>
            <p:cNvPr id="16" name="Oval 15">
              <a:extLst>
                <a:ext uri="{FF2B5EF4-FFF2-40B4-BE49-F238E27FC236}">
                  <a16:creationId xmlns:a16="http://schemas.microsoft.com/office/drawing/2014/main" id="{10362F43-8E47-4D59-9661-E22C7E0C8168}"/>
                </a:ext>
              </a:extLst>
            </p:cNvPr>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74E456-44C9-4951-B357-C3DE77E7AC37}"/>
                </a:ext>
              </a:extLst>
            </p:cNvPr>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0E974504-6A3B-4B9D-A24A-F654CD93AD40}"/>
              </a:ext>
            </a:extLst>
          </p:cNvPr>
          <p:cNvGrpSpPr/>
          <p:nvPr/>
        </p:nvGrpSpPr>
        <p:grpSpPr>
          <a:xfrm>
            <a:off x="4430712" y="6180527"/>
            <a:ext cx="1284968" cy="1284968"/>
            <a:chOff x="1860410" y="2230974"/>
            <a:chExt cx="3842029" cy="3842029"/>
          </a:xfrm>
        </p:grpSpPr>
        <p:sp>
          <p:nvSpPr>
            <p:cNvPr id="22" name="Oval 21">
              <a:extLst>
                <a:ext uri="{FF2B5EF4-FFF2-40B4-BE49-F238E27FC236}">
                  <a16:creationId xmlns:a16="http://schemas.microsoft.com/office/drawing/2014/main" id="{E1D19C2D-DC6D-4EE7-B8C9-D83BFAB29B59}"/>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D3F629-D67F-4098-9AEE-41A6B297F4B0}"/>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C0FD910-8D47-49FB-8104-476243DC1FF0}"/>
              </a:ext>
            </a:extLst>
          </p:cNvPr>
          <p:cNvGrpSpPr/>
          <p:nvPr/>
        </p:nvGrpSpPr>
        <p:grpSpPr>
          <a:xfrm>
            <a:off x="3215726" y="4108070"/>
            <a:ext cx="1275345" cy="1275345"/>
            <a:chOff x="1860410" y="2230974"/>
            <a:chExt cx="3842029" cy="3842029"/>
          </a:xfrm>
        </p:grpSpPr>
        <p:sp>
          <p:nvSpPr>
            <p:cNvPr id="30" name="Oval 29">
              <a:extLst>
                <a:ext uri="{FF2B5EF4-FFF2-40B4-BE49-F238E27FC236}">
                  <a16:creationId xmlns:a16="http://schemas.microsoft.com/office/drawing/2014/main" id="{62989E0D-D02E-492D-AF96-BCCEAD500125}"/>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0C2E76-D50A-4D24-9527-37C78B5DFF4E}"/>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590BCB0F-37C8-4027-ABA1-78601700A6E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
        <p:nvSpPr>
          <p:cNvPr id="26" name="TextBox 25">
            <a:extLst>
              <a:ext uri="{FF2B5EF4-FFF2-40B4-BE49-F238E27FC236}">
                <a16:creationId xmlns:a16="http://schemas.microsoft.com/office/drawing/2014/main" id="{FF799389-921E-43DD-AB57-927565FA4B0A}"/>
              </a:ext>
            </a:extLst>
          </p:cNvPr>
          <p:cNvSpPr txBox="1"/>
          <p:nvPr/>
        </p:nvSpPr>
        <p:spPr>
          <a:xfrm>
            <a:off x="3465793" y="2774514"/>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{{cll_num_1}}</a:t>
            </a:r>
          </a:p>
        </p:txBody>
      </p:sp>
      <p:sp>
        <p:nvSpPr>
          <p:cNvPr id="27" name="TextBox 26">
            <a:extLst>
              <a:ext uri="{FF2B5EF4-FFF2-40B4-BE49-F238E27FC236}">
                <a16:creationId xmlns:a16="http://schemas.microsoft.com/office/drawing/2014/main" id="{13C33783-EE27-4EC0-B6BB-89C49766543D}"/>
              </a:ext>
            </a:extLst>
          </p:cNvPr>
          <p:cNvSpPr txBox="1"/>
          <p:nvPr/>
        </p:nvSpPr>
        <p:spPr>
          <a:xfrm>
            <a:off x="3465793" y="4506337"/>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{{cll_num_2}}</a:t>
            </a:r>
          </a:p>
        </p:txBody>
      </p:sp>
      <p:sp>
        <p:nvSpPr>
          <p:cNvPr id="28" name="TextBox 27">
            <a:extLst>
              <a:ext uri="{FF2B5EF4-FFF2-40B4-BE49-F238E27FC236}">
                <a16:creationId xmlns:a16="http://schemas.microsoft.com/office/drawing/2014/main" id="{C48AAD69-473D-4A90-90B9-911F7962545D}"/>
              </a:ext>
            </a:extLst>
          </p:cNvPr>
          <p:cNvSpPr txBox="1"/>
          <p:nvPr/>
        </p:nvSpPr>
        <p:spPr>
          <a:xfrm>
            <a:off x="2260441" y="6612232"/>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{{cll_num_3}}</a:t>
            </a:r>
          </a:p>
        </p:txBody>
      </p:sp>
      <p:sp>
        <p:nvSpPr>
          <p:cNvPr id="35" name="TextBox 34">
            <a:extLst>
              <a:ext uri="{FF2B5EF4-FFF2-40B4-BE49-F238E27FC236}">
                <a16:creationId xmlns:a16="http://schemas.microsoft.com/office/drawing/2014/main" id="{7573F9E0-74A1-4B3E-80D9-0CD80F1026F8}"/>
              </a:ext>
            </a:extLst>
          </p:cNvPr>
          <p:cNvSpPr txBox="1"/>
          <p:nvPr/>
        </p:nvSpPr>
        <p:spPr>
          <a:xfrm>
            <a:off x="4685001" y="6584519"/>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275489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pic>
        <p:nvPicPr>
          <p:cNvPr id="4" name="Picture 3" descr="Logo&#10;&#10;Description automatically generated">
            <a:extLst>
              <a:ext uri="{FF2B5EF4-FFF2-40B4-BE49-F238E27FC236}">
                <a16:creationId xmlns:a16="http://schemas.microsoft.com/office/drawing/2014/main" id="{50A7351A-50AA-4F6F-B0DB-CBB0AD48C2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94" y="1687398"/>
            <a:ext cx="7868344" cy="9001239"/>
          </a:xfrm>
          <a:prstGeom prst="rect">
            <a:avLst/>
          </a:prstGeom>
        </p:spPr>
      </p:pic>
      <p:sp>
        <p:nvSpPr>
          <p:cNvPr id="5" name="TextBox 4">
            <a:extLst>
              <a:ext uri="{FF2B5EF4-FFF2-40B4-BE49-F238E27FC236}">
                <a16:creationId xmlns:a16="http://schemas.microsoft.com/office/drawing/2014/main" id="{6089DED1-4AEC-44A3-BEDF-BE651C65F2DD}"/>
              </a:ext>
            </a:extLst>
          </p:cNvPr>
          <p:cNvSpPr txBox="1"/>
          <p:nvPr/>
        </p:nvSpPr>
        <p:spPr>
          <a:xfrm>
            <a:off x="1152940" y="9087428"/>
            <a:ext cx="2274982" cy="781624"/>
          </a:xfrm>
          <a:prstGeom prst="rect">
            <a:avLst/>
          </a:prstGeom>
          <a:noFill/>
        </p:spPr>
        <p:txBody>
          <a:bodyPr wrap="none" rtlCol="0">
            <a:spAutoFit/>
          </a:bodyPr>
          <a:lstStyle/>
          <a:p>
            <a:pPr algn="ctr">
              <a:lnSpc>
                <a:spcPct val="130000"/>
              </a:lnSpc>
            </a:pPr>
            <a:r>
              <a:rPr lang="en-US" dirty="0" err="1">
                <a:solidFill>
                  <a:srgbClr val="000000"/>
                </a:solidFill>
                <a:latin typeface="Arial" panose="020B0604020202020204" pitchFamily="34" charset="0"/>
              </a:rPr>
              <a:t>Thách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nhất</a:t>
            </a:r>
            <a:br>
              <a:rPr lang="en-US" dirty="0">
                <a:solidFill>
                  <a:srgbClr val="000000"/>
                </a:solidFill>
                <a:latin typeface="Arial" panose="020B0604020202020204" pitchFamily="34" charset="0"/>
              </a:rPr>
            </a:br>
            <a:r>
              <a:rPr lang="en-US" b="1" dirty="0">
                <a:solidFill>
                  <a:srgbClr val="FF6600"/>
                </a:solidFill>
                <a:latin typeface="Arial" panose="020B0604020202020204" pitchFamily="34" charset="0"/>
              </a:rPr>
              <a:t>{{cll_</a:t>
            </a:r>
            <a:r>
              <a:rPr lang="en-US" b="1" i="0" dirty="0">
                <a:solidFill>
                  <a:srgbClr val="FF6600"/>
                </a:solidFill>
                <a:effectLst/>
                <a:latin typeface="Arial" panose="020B0604020202020204" pitchFamily="34" charset="0"/>
              </a:rPr>
              <a:t>num_1}}</a:t>
            </a:r>
            <a:endParaRPr lang="en-US" b="1" dirty="0">
              <a:solidFill>
                <a:srgbClr val="FF6600"/>
              </a:solidFill>
            </a:endParaRPr>
          </a:p>
        </p:txBody>
      </p:sp>
      <p:sp>
        <p:nvSpPr>
          <p:cNvPr id="6" name="TextBox 5">
            <a:extLst>
              <a:ext uri="{FF2B5EF4-FFF2-40B4-BE49-F238E27FC236}">
                <a16:creationId xmlns:a16="http://schemas.microsoft.com/office/drawing/2014/main" id="{13D19770-57EA-49CF-8FD0-A668F0503639}"/>
              </a:ext>
            </a:extLst>
          </p:cNvPr>
          <p:cNvSpPr txBox="1"/>
          <p:nvPr/>
        </p:nvSpPr>
        <p:spPr>
          <a:xfrm>
            <a:off x="2729248" y="6822911"/>
            <a:ext cx="2133918" cy="781624"/>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hai</a:t>
            </a:r>
            <a:br>
              <a:rPr lang="en-US" b="0" i="0" dirty="0">
                <a:solidFill>
                  <a:srgbClr val="000000"/>
                </a:solidFill>
                <a:effectLst/>
                <a:latin typeface="Arial" panose="020B0604020202020204" pitchFamily="34" charset="0"/>
              </a:rPr>
            </a:br>
            <a:r>
              <a:rPr lang="en-US" b="0" i="0" dirty="0">
                <a:solidFill>
                  <a:srgbClr val="FF6600"/>
                </a:solidFill>
                <a:effectLst/>
                <a:latin typeface="Arial" panose="020B0604020202020204" pitchFamily="34" charset="0"/>
              </a:rPr>
              <a:t>{{cll_num_2}}</a:t>
            </a:r>
            <a:endParaRPr lang="en-US" dirty="0">
              <a:solidFill>
                <a:srgbClr val="FF6600"/>
              </a:solidFill>
            </a:endParaRPr>
          </a:p>
        </p:txBody>
      </p:sp>
      <p:sp>
        <p:nvSpPr>
          <p:cNvPr id="7" name="TextBox 6">
            <a:extLst>
              <a:ext uri="{FF2B5EF4-FFF2-40B4-BE49-F238E27FC236}">
                <a16:creationId xmlns:a16="http://schemas.microsoft.com/office/drawing/2014/main" id="{64EF3232-2934-4C69-8FF2-720DAE3589A2}"/>
              </a:ext>
            </a:extLst>
          </p:cNvPr>
          <p:cNvSpPr txBox="1"/>
          <p:nvPr/>
        </p:nvSpPr>
        <p:spPr>
          <a:xfrm>
            <a:off x="3732087" y="4598083"/>
            <a:ext cx="2082621" cy="781624"/>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ba</a:t>
            </a:r>
            <a:br>
              <a:rPr lang="en-US" b="0" i="0" dirty="0">
                <a:solidFill>
                  <a:srgbClr val="000000"/>
                </a:solidFill>
                <a:effectLst/>
                <a:latin typeface="Arial" panose="020B0604020202020204" pitchFamily="34" charset="0"/>
              </a:rPr>
            </a:br>
            <a:r>
              <a:rPr lang="en-US" b="1" i="0" dirty="0">
                <a:solidFill>
                  <a:srgbClr val="FF6600"/>
                </a:solidFill>
                <a:effectLst/>
                <a:latin typeface="Arial" panose="020B0604020202020204" pitchFamily="34" charset="0"/>
              </a:rPr>
              <a:t>{{cll_num_3}}</a:t>
            </a:r>
            <a:endParaRPr lang="en-US" b="1" dirty="0">
              <a:solidFill>
                <a:srgbClr val="FF6600"/>
              </a:solidFill>
            </a:endParaRPr>
          </a:p>
        </p:txBody>
      </p:sp>
      <p:sp>
        <p:nvSpPr>
          <p:cNvPr id="8" name="TextBox 7">
            <a:extLst>
              <a:ext uri="{FF2B5EF4-FFF2-40B4-BE49-F238E27FC236}">
                <a16:creationId xmlns:a16="http://schemas.microsoft.com/office/drawing/2014/main" id="{A1674282-68DF-4692-B063-D81B908B3F72}"/>
              </a:ext>
            </a:extLst>
          </p:cNvPr>
          <p:cNvSpPr txBox="1"/>
          <p:nvPr/>
        </p:nvSpPr>
        <p:spPr>
          <a:xfrm>
            <a:off x="4075496" y="2313621"/>
            <a:ext cx="2044149" cy="781624"/>
          </a:xfrm>
          <a:prstGeom prst="rect">
            <a:avLst/>
          </a:prstGeom>
          <a:noFill/>
        </p:spPr>
        <p:txBody>
          <a:bodyPr wrap="none" rtlCol="0">
            <a:spAutoFit/>
          </a:bodyPr>
          <a:lstStyle/>
          <a:p>
            <a:pP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tư</a:t>
            </a:r>
            <a:br>
              <a:rPr lang="en-US" b="0" i="0" dirty="0">
                <a:solidFill>
                  <a:srgbClr val="000000"/>
                </a:solidFill>
                <a:effectLst/>
                <a:latin typeface="Arial" panose="020B0604020202020204" pitchFamily="34" charset="0"/>
              </a:rPr>
            </a:br>
            <a:r>
              <a:rPr lang="en-US" b="1" i="0" dirty="0">
                <a:solidFill>
                  <a:srgbClr val="FF6600"/>
                </a:solidFill>
                <a:effectLst/>
                <a:latin typeface="Arial" panose="020B0604020202020204" pitchFamily="34" charset="0"/>
              </a:rPr>
              <a:t>{{cll_num_4}}</a:t>
            </a:r>
            <a:endParaRPr lang="en-US" b="1" dirty="0">
              <a:solidFill>
                <a:srgbClr val="FF6600"/>
              </a:solidFill>
            </a:endParaRPr>
          </a:p>
        </p:txBody>
      </p:sp>
    </p:spTree>
    <p:extLst>
      <p:ext uri="{BB962C8B-B14F-4D97-AF65-F5344CB8AC3E}">
        <p14:creationId xmlns:p14="http://schemas.microsoft.com/office/powerpoint/2010/main" val="283460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{{challenge_1_meaning}}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29F3C59-2286-4EF5-A5AA-B95C5FB1E666}"/>
              </a:ext>
            </a:extLst>
          </p:cNvPr>
          <p:cNvSpPr txBox="1"/>
          <p:nvPr/>
        </p:nvSpPr>
        <p:spPr>
          <a:xfrm>
            <a:off x="2854201" y="1836362"/>
            <a:ext cx="1951395" cy="1938992"/>
          </a:xfrm>
          <a:prstGeom prst="rect">
            <a:avLst/>
          </a:prstGeom>
          <a:noFill/>
        </p:spPr>
        <p:txBody>
          <a:bodyPr wrap="square" rtlCol="0">
            <a:spAutoFit/>
          </a:bodyPr>
          <a:lstStyle/>
          <a:p>
            <a:r>
              <a:rPr lang="en-US" sz="4000" b="1">
                <a:solidFill>
                  <a:schemeClr val="bg1"/>
                </a:solidFill>
                <a:latin typeface="Tahoma" panose="020B0604030504040204" pitchFamily="34" charset="0"/>
                <a:ea typeface="Tahoma" panose="020B0604030504040204" pitchFamily="34" charset="0"/>
                <a:cs typeface="Tahoma" panose="020B0604030504040204" pitchFamily="34" charset="0"/>
              </a:rPr>
              <a:t>{{cll</a:t>
            </a: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_</a:t>
            </a:r>
            <a:r>
              <a:rPr lang="en-US" sz="4000" b="1">
                <a:solidFill>
                  <a:schemeClr val="bg1"/>
                </a:solidFill>
                <a:latin typeface="Tahoma" panose="020B0604030504040204" pitchFamily="34" charset="0"/>
                <a:ea typeface="Tahoma" panose="020B0604030504040204" pitchFamily="34" charset="0"/>
                <a:cs typeface="Tahoma" panose="020B0604030504040204" pitchFamily="34" charset="0"/>
              </a:rPr>
              <a:t>num_1}}</a:t>
            </a:r>
            <a:endPar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{{challenger_2_meaning}}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
        <p:nvSpPr>
          <p:cNvPr id="11" name="TextBox 10">
            <a:extLst>
              <a:ext uri="{FF2B5EF4-FFF2-40B4-BE49-F238E27FC236}">
                <a16:creationId xmlns:a16="http://schemas.microsoft.com/office/drawing/2014/main" id="{287CA305-0710-4A59-BA63-EFC6CD5AC50A}"/>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spTree>
    <p:extLst>
      <p:ext uri="{BB962C8B-B14F-4D97-AF65-F5344CB8AC3E}">
        <p14:creationId xmlns:p14="http://schemas.microsoft.com/office/powerpoint/2010/main" val="1379947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
        <p:nvSpPr>
          <p:cNvPr id="10" name="TextBox 9">
            <a:extLst>
              <a:ext uri="{FF2B5EF4-FFF2-40B4-BE49-F238E27FC236}">
                <a16:creationId xmlns:a16="http://schemas.microsoft.com/office/drawing/2014/main" id="{374CDFB5-1C4F-466C-B63C-E762922F0815}"/>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spTree>
    <p:extLst>
      <p:ext uri="{BB962C8B-B14F-4D97-AF65-F5344CB8AC3E}">
        <p14:creationId xmlns:p14="http://schemas.microsoft.com/office/powerpoint/2010/main" val="239840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
        <p:nvSpPr>
          <p:cNvPr id="11" name="TextBox 10">
            <a:extLst>
              <a:ext uri="{FF2B5EF4-FFF2-40B4-BE49-F238E27FC236}">
                <a16:creationId xmlns:a16="http://schemas.microsoft.com/office/drawing/2014/main" id="{8C74A785-E7C4-4DD8-9CE6-38886CCC1338}"/>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451322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5643917"/>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1200329"/>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{{py_age_1}}</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2020</a:t>
            </a:r>
          </a:p>
        </p:txBody>
      </p:sp>
    </p:spTree>
    <p:extLst>
      <p:ext uri="{BB962C8B-B14F-4D97-AF65-F5344CB8AC3E}">
        <p14:creationId xmlns:p14="http://schemas.microsoft.com/office/powerpoint/2010/main" val="4041312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Đảm nhận một vai trò lãnh đạo.</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1200329"/>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{{py_age_2}}</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2021</a:t>
            </a:r>
          </a:p>
        </p:txBody>
      </p:sp>
    </p:spTree>
    <p:extLst>
      <p:ext uri="{BB962C8B-B14F-4D97-AF65-F5344CB8AC3E}">
        <p14:creationId xmlns:p14="http://schemas.microsoft.com/office/powerpoint/2010/main" val="366303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7929158"/>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lang="en-US" sz="1100" dirty="0">
              <a:solidFill>
                <a:srgbClr val="212529"/>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1200329"/>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{{py_age_3}}</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2023</a:t>
            </a:r>
          </a:p>
        </p:txBody>
      </p:sp>
    </p:spTree>
    <p:extLst>
      <p:ext uri="{BB962C8B-B14F-4D97-AF65-F5344CB8AC3E}">
        <p14:creationId xmlns:p14="http://schemas.microsoft.com/office/powerpoint/2010/main" val="2960940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98888" y="1851959"/>
            <a:ext cx="2646799" cy="235648"/>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1200329"/>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{{py_age_4}}</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2024</a:t>
            </a:r>
          </a:p>
        </p:txBody>
      </p:sp>
    </p:spTree>
    <p:extLst>
      <p:ext uri="{BB962C8B-B14F-4D97-AF65-F5344CB8AC3E}">
        <p14:creationId xmlns:p14="http://schemas.microsoft.com/office/powerpoint/2010/main" val="4108424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722758" y="2409305"/>
            <a:ext cx="1554480" cy="1554480"/>
          </a:xfrm>
          <a:prstGeom prst="rect">
            <a:avLst/>
          </a:prstGeom>
          <a:noFill/>
        </p:spPr>
        <p:txBody>
          <a:bodyPr wrap="none" rtlCol="0">
            <a:spAutoFit/>
          </a:bodyPr>
          <a:lstStyle/>
          <a:p>
            <a:r>
              <a:rPr lang="en-US" sz="2400" b="1" dirty="0"/>
              <a:t>[33/6]</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222913" y="2400102"/>
            <a:ext cx="1672253" cy="461665"/>
          </a:xfrm>
          <a:prstGeom prst="rect">
            <a:avLst/>
          </a:prstGeom>
          <a:noFill/>
        </p:spPr>
        <p:txBody>
          <a:bodyPr wrap="none" rtlCol="0">
            <a:spAutoFit/>
          </a:bodyPr>
          <a:lstStyle/>
          <a:p>
            <a:r>
              <a:rPr lang="en-US" sz="2400" b="1" dirty="0"/>
              <a:t>{{</a:t>
            </a:r>
            <a:r>
              <a:rPr lang="en-US" sz="2400" b="1" dirty="0" err="1"/>
              <a:t>dp_num</a:t>
            </a:r>
            <a:r>
              <a:rPr lang="en-US" sz="2400" b="1" dirty="0"/>
              <a:t>}}</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830997"/>
          </a:xfrm>
          <a:prstGeom prst="rect">
            <a:avLst/>
          </a:prstGeom>
          <a:noFill/>
        </p:spPr>
        <p:txBody>
          <a:bodyPr wrap="square" rtlCol="0">
            <a:spAutoFit/>
          </a:bodyPr>
          <a:lstStyle/>
          <a:p>
            <a:r>
              <a:rPr lang="en-US" sz="2400" b="1" dirty="0"/>
              <a:t>{{</a:t>
            </a:r>
            <a:r>
              <a:rPr lang="en-US" sz="2400" b="1" dirty="0" err="1"/>
              <a:t>lp_num</a:t>
            </a:r>
            <a:r>
              <a:rPr lang="en-US" sz="2400" b="1" dirty="0"/>
              <a:t>}}</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461665"/>
          </a:xfrm>
          <a:prstGeom prst="rect">
            <a:avLst/>
          </a:prstGeom>
          <a:noFill/>
        </p:spPr>
        <p:txBody>
          <a:bodyPr wrap="square" rtlCol="0">
            <a:spAutoFit/>
          </a:bodyPr>
          <a:lstStyle/>
          <a:p>
            <a:r>
              <a:rPr lang="en-US" sz="2400" b="1" dirty="0"/>
              <a:t>[5]</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152938" y="2553541"/>
            <a:ext cx="195273" cy="19073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942617"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350526" cy="350526"/>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3981920" y="3805901"/>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848363" y="1514925"/>
            <a:ext cx="198971" cy="198971"/>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461665"/>
          </a:xfrm>
          <a:prstGeom prst="rect">
            <a:avLst/>
          </a:prstGeom>
          <a:noFill/>
        </p:spPr>
        <p:txBody>
          <a:bodyPr wrap="square" rtlCol="0">
            <a:spAutoFit/>
          </a:bodyPr>
          <a:lstStyle/>
          <a:p>
            <a:r>
              <a:rPr lang="en-US" sz="2400" b="1" dirty="0"/>
              <a:t>[3]</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2275592" y="5564613"/>
            <a:ext cx="1054410" cy="105441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461665"/>
          </a:xfrm>
          <a:prstGeom prst="rect">
            <a:avLst/>
          </a:prstGeom>
          <a:noFill/>
        </p:spPr>
        <p:txBody>
          <a:bodyPr wrap="square" rtlCol="0">
            <a:spAutoFit/>
          </a:bodyPr>
          <a:lstStyle/>
          <a:p>
            <a:r>
              <a:rPr lang="en-US" sz="2400" b="1" dirty="0"/>
              <a:t>[5]</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004513" y="5481475"/>
            <a:ext cx="1107855" cy="1107855"/>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461665"/>
          </a:xfrm>
          <a:prstGeom prst="rect">
            <a:avLst/>
          </a:prstGeom>
          <a:noFill/>
        </p:spPr>
        <p:txBody>
          <a:bodyPr wrap="square" rtlCol="0">
            <a:spAutoFit/>
          </a:bodyPr>
          <a:lstStyle/>
          <a:p>
            <a:r>
              <a:rPr lang="en-US" sz="2400" b="1" dirty="0"/>
              <a:t>[5]</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
        <p:nvSpPr>
          <p:cNvPr id="104" name="Rectangle 103">
            <a:extLst>
              <a:ext uri="{FF2B5EF4-FFF2-40B4-BE49-F238E27FC236}">
                <a16:creationId xmlns:a16="http://schemas.microsoft.com/office/drawing/2014/main" id="{245A43C8-4351-4F1D-91C9-F6338AC41190}"/>
              </a:ext>
            </a:extLst>
          </p:cNvPr>
          <p:cNvSpPr/>
          <p:nvPr/>
        </p:nvSpPr>
        <p:spPr>
          <a:xfrm>
            <a:off x="5587013" y="-5130"/>
            <a:ext cx="1971574"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4080941" y="2139643"/>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1079784" y="2942031"/>
            <a:ext cx="495649" cy="461665"/>
          </a:xfrm>
          <a:prstGeom prst="rect">
            <a:avLst/>
          </a:prstGeom>
          <a:noFill/>
        </p:spPr>
        <p:txBody>
          <a:bodyPr wrap="none" rtlCol="0">
            <a:spAutoFit/>
          </a:bodyPr>
          <a:lstStyle/>
          <a:p>
            <a:r>
              <a:rPr lang="en-US" sz="2400" b="1" dirty="0"/>
              <a:t>11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775825"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769115" y="4116792"/>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461665"/>
          </a:xfrm>
          <a:prstGeom prst="rect">
            <a:avLst/>
          </a:prstGeom>
          <a:noFill/>
        </p:spPr>
        <p:txBody>
          <a:bodyPr wrap="square" rtlCol="0">
            <a:spAutoFit/>
          </a:bodyPr>
          <a:lstStyle/>
          <a:p>
            <a:r>
              <a:rPr lang="en-US" sz="2400" b="1" dirty="0"/>
              <a:t>1</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4080941" y="7406785"/>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7F0D1F3-C2C0-4E0A-8C74-C127A6739451}"/>
              </a:ext>
            </a:extLst>
          </p:cNvPr>
          <p:cNvSpPr txBox="1"/>
          <p:nvPr/>
        </p:nvSpPr>
        <p:spPr>
          <a:xfrm>
            <a:off x="2446601" y="6407997"/>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37" name="Group 136">
            <a:extLst>
              <a:ext uri="{FF2B5EF4-FFF2-40B4-BE49-F238E27FC236}">
                <a16:creationId xmlns:a16="http://schemas.microsoft.com/office/drawing/2014/main" id="{53705F5C-C5F1-4FD5-9FC0-5C268522391C}"/>
              </a:ext>
            </a:extLst>
          </p:cNvPr>
          <p:cNvGrpSpPr/>
          <p:nvPr/>
        </p:nvGrpSpPr>
        <p:grpSpPr>
          <a:xfrm>
            <a:off x="6318359" y="5513506"/>
            <a:ext cx="374743" cy="374743"/>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554627" y="4106913"/>
            <a:ext cx="1111119" cy="1111119"/>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E14820D-4820-4D07-B900-7ED138C8BCF3}"/>
              </a:ext>
            </a:extLst>
          </p:cNvPr>
          <p:cNvSpPr txBox="1"/>
          <p:nvPr/>
        </p:nvSpPr>
        <p:spPr>
          <a:xfrm>
            <a:off x="2523129" y="5813343"/>
            <a:ext cx="1405296"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NĂM CÁ NHÂN</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4330451" y="5888249"/>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2606088"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65894"/>
            <a:ext cx="495649" cy="461665"/>
          </a:xfrm>
          <a:prstGeom prst="rect">
            <a:avLst/>
          </a:prstGeom>
          <a:noFill/>
        </p:spPr>
        <p:txBody>
          <a:bodyPr wrap="none" rtlCol="0">
            <a:spAutoFit/>
          </a:bodyPr>
          <a:lstStyle/>
          <a:p>
            <a:r>
              <a:rPr lang="en-US" sz="2400" b="1" dirty="0"/>
              <a:t>11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327164" y="2374842"/>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68" name="TextBox 167">
            <a:extLst>
              <a:ext uri="{FF2B5EF4-FFF2-40B4-BE49-F238E27FC236}">
                <a16:creationId xmlns:a16="http://schemas.microsoft.com/office/drawing/2014/main" id="{055B6978-5C13-4DDA-A79E-E0D50CDBAEDA}"/>
              </a:ext>
            </a:extLst>
          </p:cNvPr>
          <p:cNvSpPr txBox="1"/>
          <p:nvPr/>
        </p:nvSpPr>
        <p:spPr>
          <a:xfrm>
            <a:off x="4733031" y="3034695"/>
            <a:ext cx="790569" cy="461665"/>
          </a:xfrm>
          <a:prstGeom prst="rect">
            <a:avLst/>
          </a:prstGeom>
          <a:noFill/>
        </p:spPr>
        <p:txBody>
          <a:bodyPr wrap="square" rtlCol="0">
            <a:spAutoFit/>
          </a:bodyPr>
          <a:lstStyle/>
          <a:p>
            <a:r>
              <a:rPr lang="en-US" sz="2400" b="1" dirty="0"/>
              <a:t>1</a:t>
            </a:r>
          </a:p>
        </p:txBody>
      </p:sp>
      <p:grpSp>
        <p:nvGrpSpPr>
          <p:cNvPr id="169" name="Group 168">
            <a:extLst>
              <a:ext uri="{FF2B5EF4-FFF2-40B4-BE49-F238E27FC236}">
                <a16:creationId xmlns:a16="http://schemas.microsoft.com/office/drawing/2014/main" id="{2850521E-D322-46DC-B05D-6861F9221C8C}"/>
              </a:ext>
            </a:extLst>
          </p:cNvPr>
          <p:cNvGrpSpPr/>
          <p:nvPr/>
        </p:nvGrpSpPr>
        <p:grpSpPr>
          <a:xfrm>
            <a:off x="4096160" y="3916187"/>
            <a:ext cx="1503254" cy="1503254"/>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841413" y="758659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461665"/>
          </a:xfrm>
          <a:prstGeom prst="rect">
            <a:avLst/>
          </a:prstGeom>
          <a:noFill/>
        </p:spPr>
        <p:txBody>
          <a:bodyPr wrap="square" rtlCol="0">
            <a:spAutoFit/>
          </a:bodyPr>
          <a:lstStyle/>
          <a:p>
            <a:r>
              <a:rPr lang="en-US" sz="2400" b="1" dirty="0"/>
              <a:t>1</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461665"/>
          </a:xfrm>
          <a:prstGeom prst="rect">
            <a:avLst/>
          </a:prstGeom>
          <a:noFill/>
        </p:spPr>
        <p:txBody>
          <a:bodyPr wrap="square" rtlCol="0">
            <a:spAutoFit/>
          </a:bodyPr>
          <a:lstStyle/>
          <a:p>
            <a:r>
              <a:rPr lang="en-US" sz="2400" b="1" dirty="0"/>
              <a:t>1</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2656883" y="7604067"/>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495649" cy="461665"/>
          </a:xfrm>
          <a:prstGeom prst="rect">
            <a:avLst/>
          </a:prstGeom>
          <a:noFill/>
        </p:spPr>
        <p:txBody>
          <a:bodyPr wrap="none" rtlCol="0">
            <a:spAutoFit/>
          </a:bodyPr>
          <a:lstStyle/>
          <a:p>
            <a:r>
              <a:rPr lang="en-US" sz="2400" b="1" dirty="0"/>
              <a:t>11</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4278882" y="7643119"/>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sp>
        <p:nvSpPr>
          <p:cNvPr id="191" name="TextBox 190">
            <a:extLst>
              <a:ext uri="{FF2B5EF4-FFF2-40B4-BE49-F238E27FC236}">
                <a16:creationId xmlns:a16="http://schemas.microsoft.com/office/drawing/2014/main" id="{3AC81D5F-7DE1-452D-A6B9-7DDB82E93511}"/>
              </a:ext>
            </a:extLst>
          </p:cNvPr>
          <p:cNvSpPr txBox="1"/>
          <p:nvPr/>
        </p:nvSpPr>
        <p:spPr>
          <a:xfrm>
            <a:off x="4776419" y="8191160"/>
            <a:ext cx="790569" cy="461665"/>
          </a:xfrm>
          <a:prstGeom prst="rect">
            <a:avLst/>
          </a:prstGeom>
          <a:noFill/>
        </p:spPr>
        <p:txBody>
          <a:bodyPr wrap="square" rtlCol="0">
            <a:spAutoFit/>
          </a:bodyPr>
          <a:lstStyle/>
          <a:p>
            <a:r>
              <a:rPr lang="en-US" sz="2400" b="1" dirty="0"/>
              <a:t>1</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90" name="Rectangle 89">
            <a:extLst>
              <a:ext uri="{FF2B5EF4-FFF2-40B4-BE49-F238E27FC236}">
                <a16:creationId xmlns:a16="http://schemas.microsoft.com/office/drawing/2014/main" id="{428BD504-F700-4036-9CEA-8449B7E72150}"/>
              </a:ext>
            </a:extLst>
          </p:cNvPr>
          <p:cNvSpPr/>
          <p:nvPr/>
        </p:nvSpPr>
        <p:spPr>
          <a:xfrm>
            <a:off x="5566987" y="-5130"/>
            <a:ext cx="199159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5130"/>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63886" y="255637"/>
            <a:ext cx="60050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3004452" y="6360282"/>
            <a:ext cx="1643270" cy="2123658"/>
          </a:xfrm>
          <a:prstGeom prst="rect">
            <a:avLst/>
          </a:prstGeom>
          <a:noFill/>
        </p:spPr>
        <p:txBody>
          <a:bodyPr wrap="square" rtlCol="0">
            <a:spAutoFit/>
          </a:bodyPr>
          <a:lstStyle/>
          <a:p>
            <a:pPr algn="ctr"/>
            <a:r>
              <a:rPr lang="en-US" sz="4400" b="1" dirty="0">
                <a:solidFill>
                  <a:srgbClr val="FF6600"/>
                </a:solidFill>
              </a:rPr>
              <a:t>[{{</a:t>
            </a:r>
            <a:r>
              <a:rPr lang="en-US" sz="4400" b="1" dirty="0" err="1">
                <a:solidFill>
                  <a:srgbClr val="FF6600"/>
                </a:solidFill>
              </a:rPr>
              <a:t>lp_num</a:t>
            </a:r>
            <a:r>
              <a:rPr lang="en-US" sz="4400" b="1" dirty="0">
                <a:solidFill>
                  <a:srgbClr val="FF6600"/>
                </a:solidFill>
              </a:rPr>
              <a:t>}}]</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D21BE582-42C2-4E46-8180-4047FADE95E1}"/>
              </a:ext>
            </a:extLst>
          </p:cNvPr>
          <p:cNvSpPr txBox="1"/>
          <p:nvPr/>
        </p:nvSpPr>
        <p:spPr>
          <a:xfrm>
            <a:off x="1090263" y="5088024"/>
            <a:ext cx="256540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lp_strong</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926F7E6-9F9D-424F-9797-4550C6424D9C}"/>
              </a:ext>
            </a:extLst>
          </p:cNvPr>
          <p:cNvSpPr txBox="1"/>
          <p:nvPr/>
        </p:nvSpPr>
        <p:spPr>
          <a:xfrm>
            <a:off x="4526679" y="5031762"/>
            <a:ext cx="1228221" cy="261610"/>
          </a:xfrm>
          <a:prstGeom prst="rect">
            <a:avLst/>
          </a:prstGeom>
          <a:noFill/>
        </p:spPr>
        <p:txBody>
          <a:bodyPr wrap="none" rtlCol="0">
            <a:spAutoFit/>
          </a:bodyPr>
          <a:lstStyle/>
          <a:p>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lp_challenge</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6E777909-F334-43BD-AF45-142DC0D0FA26}"/>
              </a:ext>
            </a:extLst>
          </p:cNvPr>
          <p:cNvSpPr txBox="1"/>
          <p:nvPr/>
        </p:nvSpPr>
        <p:spPr>
          <a:xfrm>
            <a:off x="1090263" y="7175839"/>
            <a:ext cx="1143262" cy="261610"/>
          </a:xfrm>
          <a:prstGeom prst="rect">
            <a:avLst/>
          </a:prstGeom>
          <a:noFill/>
        </p:spPr>
        <p:txBody>
          <a:bodyPr wrap="non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lp_improve</a:t>
            </a:r>
            <a:r>
              <a:rPr lang="en-US" sz="11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F0A63B6-DB2D-4F07-B085-9D52C13807CD}"/>
              </a:ext>
            </a:extLst>
          </p:cNvPr>
          <p:cNvSpPr txBox="1"/>
          <p:nvPr/>
        </p:nvSpPr>
        <p:spPr>
          <a:xfrm>
            <a:off x="4512940" y="7225875"/>
            <a:ext cx="243904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lp_environment</a:t>
            </a:r>
            <a:r>
              <a:rPr lang="en-US" sz="11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7"/>
            <a:ext cx="6628721" cy="885692"/>
          </a:xfrm>
          <a:noFill/>
        </p:spPr>
        <p:txBody>
          <a:bodyPr wrap="square" numCol="1" spcCol="365760" rtlCol="0">
            <a:spAutoFit/>
          </a:bodyPr>
          <a:lstStyle/>
          <a:p>
            <a:pPr marL="0" indent="0" algn="just" defTabSz="457200">
              <a:lnSpc>
                <a:spcPct val="150000"/>
              </a:lnSpc>
              <a:spcAft>
                <a:spcPts val="1800"/>
              </a:spcAft>
              <a:buNone/>
            </a:pP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tiết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lộ</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trò</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trách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nhiệm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nhằm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chinh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tuyệt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vời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khai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trị</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tỏa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niềm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hứng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hạnh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phúc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340734"/>
          </a:xfrm>
          <a:prstGeom prst="rect">
            <a:avLst/>
          </a:prstGeom>
          <a:noFill/>
        </p:spPr>
        <p:txBody>
          <a:bodyPr wrap="square" numCol="1" spcCol="365760" rtlCol="0">
            <a:spAutoFit/>
          </a:bodyPr>
          <a:lstStyle/>
          <a:p>
            <a:pPr algn="just">
              <a:lnSpc>
                <a:spcPct val="150000"/>
              </a:lnSpc>
              <a:spcAft>
                <a:spcPts val="1800"/>
              </a:spcAft>
            </a:pPr>
            <a:r>
              <a:rPr lang="en-US" sz="1200" dirty="0"/>
              <a:t>{{</a:t>
            </a:r>
            <a:r>
              <a:rPr lang="en-US" sz="1200" dirty="0" err="1"/>
              <a:t>destiny_meaning</a:t>
            </a:r>
            <a:r>
              <a:rPr lang="en-US" sz="1200" dirty="0"/>
              <a:t>}}</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p:spPr>
        <p:txBody>
          <a:bodyPr>
            <a:noAutofit/>
          </a:bodyPr>
          <a:lstStyle/>
          <a:p>
            <a:pPr marL="0" indent="0" algn="just">
              <a:lnSpc>
                <a:spcPct val="150000"/>
              </a:lnSpc>
              <a:spcBef>
                <a:spcPts val="0"/>
              </a:spcBef>
              <a:buNone/>
            </a:pP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Thành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ựu</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hạn.</a:t>
            </a:r>
            <a:b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1694"/>
          </a:xfrm>
          <a:prstGeom prst="rect">
            <a:avLst/>
          </a:prstGeom>
          <a:noFill/>
        </p:spPr>
        <p:txBody>
          <a:bodyPr wrap="square" rtlCol="0">
            <a:spAutoFit/>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power_meaning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10193</TotalTime>
  <Words>4861</Words>
  <Application>Microsoft Office PowerPoint</Application>
  <PresentationFormat>Custom</PresentationFormat>
  <Paragraphs>287</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4 ĐỈNH CAO CUỘC ĐỜI</vt:lpstr>
      <vt:lpstr>ĐỈNH CAO THỨ NHẤT</vt:lpstr>
      <vt:lpstr>ĐỈNH CAO THỨ HAI</vt:lpstr>
      <vt:lpstr>ĐỈNH CAO THỨ BA</vt:lpstr>
      <vt:lpstr>ĐỈNH CAO THỨ TƯ</vt:lpstr>
      <vt:lpstr>CHỈ SỐ THÁCH THỨC</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Linh Vu</cp:lastModifiedBy>
  <cp:revision>323</cp:revision>
  <dcterms:created xsi:type="dcterms:W3CDTF">2021-07-12T11:38:07Z</dcterms:created>
  <dcterms:modified xsi:type="dcterms:W3CDTF">2021-10-05T14:03:07Z</dcterms:modified>
</cp:coreProperties>
</file>